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7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70" r:id="rId17"/>
    <p:sldId id="272" r:id="rId18"/>
    <p:sldId id="27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64ED9-7FFB-40AF-AA53-107AC9EB5F78}" v="3" dt="2020-02-29T08:23:32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Johnson" userId="7b97cb6e3350eb49" providerId="LiveId" clId="{CFBB1576-86B1-460C-B1FC-FE3E074A97E7}"/>
    <pc:docChg chg="custSel addSld modSld modMainMaster">
      <pc:chgData name="Ian Johnson" userId="7b97cb6e3350eb49" providerId="LiveId" clId="{CFBB1576-86B1-460C-B1FC-FE3E074A97E7}" dt="2020-02-29T09:13:59.879" v="39" actId="1076"/>
      <pc:docMkLst>
        <pc:docMk/>
      </pc:docMkLst>
      <pc:sldChg chg="modSp">
        <pc:chgData name="Ian Johnson" userId="7b97cb6e3350eb49" providerId="LiveId" clId="{CFBB1576-86B1-460C-B1FC-FE3E074A97E7}" dt="2020-02-29T08:22:02.557" v="0"/>
        <pc:sldMkLst>
          <pc:docMk/>
          <pc:sldMk cId="4254430910" sldId="256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4254430910" sldId="256"/>
            <ac:spMk id="6" creationId="{D4B20A28-2B7A-4C2B-8DDB-93036C7EB26E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4254430910" sldId="256"/>
            <ac:picMk id="5" creationId="{685145E9-CB8D-44D8-A653-4D81E2B2B6D5}"/>
          </ac:picMkLst>
        </pc:picChg>
      </pc:sldChg>
      <pc:sldChg chg="modSp">
        <pc:chgData name="Ian Johnson" userId="7b97cb6e3350eb49" providerId="LiveId" clId="{CFBB1576-86B1-460C-B1FC-FE3E074A97E7}" dt="2020-02-29T08:22:51.889" v="5" actId="1076"/>
        <pc:sldMkLst>
          <pc:docMk/>
          <pc:sldMk cId="3407504024" sldId="257"/>
        </pc:sldMkLst>
        <pc:spChg chg="mod">
          <ac:chgData name="Ian Johnson" userId="7b97cb6e3350eb49" providerId="LiveId" clId="{CFBB1576-86B1-460C-B1FC-FE3E074A97E7}" dt="2020-02-29T08:22:35.392" v="3" actId="1076"/>
          <ac:spMkLst>
            <pc:docMk/>
            <pc:sldMk cId="3407504024" sldId="257"/>
            <ac:spMk id="3" creationId="{EE8406B2-87EB-46D4-A2FF-2FDF84CFABA6}"/>
          </ac:spMkLst>
        </pc:spChg>
        <pc:picChg chg="mod">
          <ac:chgData name="Ian Johnson" userId="7b97cb6e3350eb49" providerId="LiveId" clId="{CFBB1576-86B1-460C-B1FC-FE3E074A97E7}" dt="2020-02-29T08:22:51.889" v="5" actId="1076"/>
          <ac:picMkLst>
            <pc:docMk/>
            <pc:sldMk cId="3407504024" sldId="257"/>
            <ac:picMk id="29" creationId="{AEDDB557-3FC0-4865-B0FD-5EE558EAF573}"/>
          </ac:picMkLst>
        </pc:picChg>
      </pc:sldChg>
      <pc:sldChg chg="modSp">
        <pc:chgData name="Ian Johnson" userId="7b97cb6e3350eb49" providerId="LiveId" clId="{CFBB1576-86B1-460C-B1FC-FE3E074A97E7}" dt="2020-02-29T08:24:07.809" v="12" actId="1076"/>
        <pc:sldMkLst>
          <pc:docMk/>
          <pc:sldMk cId="2556235454" sldId="258"/>
        </pc:sldMkLst>
        <pc:spChg chg="mod">
          <ac:chgData name="Ian Johnson" userId="7b97cb6e3350eb49" providerId="LiveId" clId="{CFBB1576-86B1-460C-B1FC-FE3E074A97E7}" dt="2020-02-29T08:23:54.035" v="10" actId="1076"/>
          <ac:spMkLst>
            <pc:docMk/>
            <pc:sldMk cId="2556235454" sldId="258"/>
            <ac:spMk id="4" creationId="{9D822025-3C74-4061-99BE-5C6249A78A32}"/>
          </ac:spMkLst>
        </pc:spChg>
        <pc:picChg chg="mod">
          <ac:chgData name="Ian Johnson" userId="7b97cb6e3350eb49" providerId="LiveId" clId="{CFBB1576-86B1-460C-B1FC-FE3E074A97E7}" dt="2020-02-29T08:24:07.809" v="12" actId="1076"/>
          <ac:picMkLst>
            <pc:docMk/>
            <pc:sldMk cId="2556235454" sldId="258"/>
            <ac:picMk id="3" creationId="{2ADB6F41-76E7-4A08-B154-1A073098C684}"/>
          </ac:picMkLst>
        </pc:picChg>
      </pc:sldChg>
      <pc:sldChg chg="modSp">
        <pc:chgData name="Ian Johnson" userId="7b97cb6e3350eb49" providerId="LiveId" clId="{CFBB1576-86B1-460C-B1FC-FE3E074A97E7}" dt="2020-02-29T08:25:12.434" v="19" actId="1076"/>
        <pc:sldMkLst>
          <pc:docMk/>
          <pc:sldMk cId="290813584" sldId="259"/>
        </pc:sldMkLst>
        <pc:spChg chg="mod">
          <ac:chgData name="Ian Johnson" userId="7b97cb6e3350eb49" providerId="LiveId" clId="{CFBB1576-86B1-460C-B1FC-FE3E074A97E7}" dt="2020-02-29T08:24:23.434" v="13" actId="1076"/>
          <ac:spMkLst>
            <pc:docMk/>
            <pc:sldMk cId="290813584" sldId="259"/>
            <ac:spMk id="4" creationId="{63B1F920-B011-43C1-B63D-3AD64F290554}"/>
          </ac:spMkLst>
        </pc:spChg>
        <pc:picChg chg="mod modCrop">
          <ac:chgData name="Ian Johnson" userId="7b97cb6e3350eb49" providerId="LiveId" clId="{CFBB1576-86B1-460C-B1FC-FE3E074A97E7}" dt="2020-02-29T08:25:12.434" v="19" actId="1076"/>
          <ac:picMkLst>
            <pc:docMk/>
            <pc:sldMk cId="290813584" sldId="259"/>
            <ac:picMk id="3" creationId="{66DC00B3-D60C-47C5-82A6-73496E7F63F1}"/>
          </ac:picMkLst>
        </pc:picChg>
      </pc:sldChg>
      <pc:sldChg chg="modSp">
        <pc:chgData name="Ian Johnson" userId="7b97cb6e3350eb49" providerId="LiveId" clId="{CFBB1576-86B1-460C-B1FC-FE3E074A97E7}" dt="2020-02-29T08:25:52.544" v="23" actId="1076"/>
        <pc:sldMkLst>
          <pc:docMk/>
          <pc:sldMk cId="4062960055" sldId="260"/>
        </pc:sldMkLst>
        <pc:spChg chg="mod">
          <ac:chgData name="Ian Johnson" userId="7b97cb6e3350eb49" providerId="LiveId" clId="{CFBB1576-86B1-460C-B1FC-FE3E074A97E7}" dt="2020-02-29T08:25:43.388" v="21" actId="1076"/>
          <ac:spMkLst>
            <pc:docMk/>
            <pc:sldMk cId="4062960055" sldId="260"/>
            <ac:spMk id="4" creationId="{09E7FF82-B710-4DC4-A5E6-23DF0900553A}"/>
          </ac:spMkLst>
        </pc:spChg>
        <pc:picChg chg="mod modCrop">
          <ac:chgData name="Ian Johnson" userId="7b97cb6e3350eb49" providerId="LiveId" clId="{CFBB1576-86B1-460C-B1FC-FE3E074A97E7}" dt="2020-02-29T08:25:52.544" v="23" actId="1076"/>
          <ac:picMkLst>
            <pc:docMk/>
            <pc:sldMk cId="4062960055" sldId="260"/>
            <ac:picMk id="3" creationId="{660BD6AC-27F8-4B07-B3F7-7EBE33A31F52}"/>
          </ac:picMkLst>
        </pc:picChg>
      </pc:sldChg>
      <pc:sldChg chg="modSp">
        <pc:chgData name="Ian Johnson" userId="7b97cb6e3350eb49" providerId="LiveId" clId="{CFBB1576-86B1-460C-B1FC-FE3E074A97E7}" dt="2020-02-29T08:26:24.554" v="27" actId="1076"/>
        <pc:sldMkLst>
          <pc:docMk/>
          <pc:sldMk cId="701875887" sldId="261"/>
        </pc:sldMkLst>
        <pc:spChg chg="mod">
          <ac:chgData name="Ian Johnson" userId="7b97cb6e3350eb49" providerId="LiveId" clId="{CFBB1576-86B1-460C-B1FC-FE3E074A97E7}" dt="2020-02-29T08:26:24.554" v="27" actId="1076"/>
          <ac:spMkLst>
            <pc:docMk/>
            <pc:sldMk cId="701875887" sldId="261"/>
            <ac:spMk id="4" creationId="{4C9ED1DF-91FB-4987-AC3B-98A95F062272}"/>
          </ac:spMkLst>
        </pc:spChg>
        <pc:picChg chg="mod modCrop">
          <ac:chgData name="Ian Johnson" userId="7b97cb6e3350eb49" providerId="LiveId" clId="{CFBB1576-86B1-460C-B1FC-FE3E074A97E7}" dt="2020-02-29T08:26:19.122" v="26" actId="1076"/>
          <ac:picMkLst>
            <pc:docMk/>
            <pc:sldMk cId="701875887" sldId="261"/>
            <ac:picMk id="3" creationId="{D5BBBADA-7B3B-49E7-8B48-2ADAE7EF126F}"/>
          </ac:picMkLst>
        </pc:picChg>
      </pc:sldChg>
      <pc:sldChg chg="modSp">
        <pc:chgData name="Ian Johnson" userId="7b97cb6e3350eb49" providerId="LiveId" clId="{CFBB1576-86B1-460C-B1FC-FE3E074A97E7}" dt="2020-02-29T09:13:19.084" v="33" actId="1076"/>
        <pc:sldMkLst>
          <pc:docMk/>
          <pc:sldMk cId="2211097729" sldId="262"/>
        </pc:sldMkLst>
        <pc:spChg chg="mod">
          <ac:chgData name="Ian Johnson" userId="7b97cb6e3350eb49" providerId="LiveId" clId="{CFBB1576-86B1-460C-B1FC-FE3E074A97E7}" dt="2020-02-29T09:13:19.084" v="33" actId="1076"/>
          <ac:spMkLst>
            <pc:docMk/>
            <pc:sldMk cId="2211097729" sldId="262"/>
            <ac:spMk id="4" creationId="{98B5E6C0-07FB-4B2F-9E6A-92807CEBB450}"/>
          </ac:spMkLst>
        </pc:spChg>
        <pc:picChg chg="mod modCrop">
          <ac:chgData name="Ian Johnson" userId="7b97cb6e3350eb49" providerId="LiveId" clId="{CFBB1576-86B1-460C-B1FC-FE3E074A97E7}" dt="2020-02-29T09:13:14.148" v="32" actId="1076"/>
          <ac:picMkLst>
            <pc:docMk/>
            <pc:sldMk cId="2211097729" sldId="262"/>
            <ac:picMk id="3" creationId="{55510DBF-7BAF-4BD8-B1BE-65787449D6BA}"/>
          </ac:picMkLst>
        </pc:picChg>
      </pc:sldChg>
      <pc:sldChg chg="modSp">
        <pc:chgData name="Ian Johnson" userId="7b97cb6e3350eb49" providerId="LiveId" clId="{CFBB1576-86B1-460C-B1FC-FE3E074A97E7}" dt="2020-02-29T09:13:59.879" v="39" actId="1076"/>
        <pc:sldMkLst>
          <pc:docMk/>
          <pc:sldMk cId="3419259838" sldId="263"/>
        </pc:sldMkLst>
        <pc:spChg chg="mod">
          <ac:chgData name="Ian Johnson" userId="7b97cb6e3350eb49" providerId="LiveId" clId="{CFBB1576-86B1-460C-B1FC-FE3E074A97E7}" dt="2020-02-29T09:13:47.232" v="37" actId="1076"/>
          <ac:spMkLst>
            <pc:docMk/>
            <pc:sldMk cId="3419259838" sldId="263"/>
            <ac:spMk id="4" creationId="{367ABA54-496B-41C7-BC73-90B0A5E231EE}"/>
          </ac:spMkLst>
        </pc:spChg>
        <pc:picChg chg="mod modCrop">
          <ac:chgData name="Ian Johnson" userId="7b97cb6e3350eb49" providerId="LiveId" clId="{CFBB1576-86B1-460C-B1FC-FE3E074A97E7}" dt="2020-02-29T09:13:59.879" v="39" actId="1076"/>
          <ac:picMkLst>
            <pc:docMk/>
            <pc:sldMk cId="3419259838" sldId="263"/>
            <ac:picMk id="3" creationId="{4E816DB1-3BB2-4C20-8BEF-7F21BECD3D2D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2271584433" sldId="264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2271584433" sldId="264"/>
            <ac:spMk id="4" creationId="{71037E70-2168-4183-9BBE-878DE65A3E56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2271584433" sldId="264"/>
            <ac:picMk id="3" creationId="{FA17D4D3-500F-43C0-ADA5-F4AD89DB95AB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2139189492" sldId="265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2139189492" sldId="265"/>
            <ac:spMk id="4" creationId="{3156BB80-42C6-4201-B306-3907D6994E8C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2139189492" sldId="265"/>
            <ac:picMk id="3" creationId="{8CCC8563-5E25-4125-B9CB-BD26B3248D5D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1070608911" sldId="266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1070608911" sldId="266"/>
            <ac:spMk id="4" creationId="{1E687C77-AFD6-4F75-B49D-BA037DD746A5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1070608911" sldId="266"/>
            <ac:picMk id="3" creationId="{D8A3EE39-13A0-4009-B977-9C1ECAD9866E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587305790" sldId="267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587305790" sldId="267"/>
            <ac:spMk id="4" creationId="{25E991B7-9278-411E-8577-FB5913327537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587305790" sldId="267"/>
            <ac:picMk id="3" creationId="{5DC9B20B-5BC6-4245-A0D2-06AFFF96C399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1959256313" sldId="268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1959256313" sldId="268"/>
            <ac:spMk id="4" creationId="{0E0866B5-A69B-4661-9D1F-7B038D54CE9D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1959256313" sldId="268"/>
            <ac:picMk id="3" creationId="{6ADB33C4-5CF3-44A6-91BD-4145D258E5BF}"/>
          </ac:picMkLst>
        </pc:picChg>
      </pc:sldChg>
      <pc:sldChg chg="modSp">
        <pc:chgData name="Ian Johnson" userId="7b97cb6e3350eb49" providerId="LiveId" clId="{CFBB1576-86B1-460C-B1FC-FE3E074A97E7}" dt="2020-02-29T08:23:09.884" v="6" actId="1076"/>
        <pc:sldMkLst>
          <pc:docMk/>
          <pc:sldMk cId="2367563970" sldId="269"/>
        </pc:sldMkLst>
        <pc:spChg chg="mod">
          <ac:chgData name="Ian Johnson" userId="7b97cb6e3350eb49" providerId="LiveId" clId="{CFBB1576-86B1-460C-B1FC-FE3E074A97E7}" dt="2020-02-29T08:23:09.884" v="6" actId="1076"/>
          <ac:spMkLst>
            <pc:docMk/>
            <pc:sldMk cId="2367563970" sldId="269"/>
            <ac:spMk id="4" creationId="{0562CDC8-AC6A-49CA-A770-9E584B966DBF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2367563970" sldId="269"/>
            <ac:picMk id="3" creationId="{8A802171-5F2F-4A9E-91A2-8D7F7F292B37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757606054" sldId="270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757606054" sldId="270"/>
            <ac:spMk id="4" creationId="{7629B89A-C80B-433E-9199-360096F10457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757606054" sldId="270"/>
            <ac:picMk id="3" creationId="{26ECD985-4A07-45B2-9754-4F2CEE1ABB10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2509804997" sldId="271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2509804997" sldId="271"/>
            <ac:spMk id="6" creationId="{17402A00-7169-46B8-9980-64DE99EB2278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2509804997" sldId="271"/>
            <ac:picMk id="5" creationId="{4BFA0371-54FF-4C1E-880C-C4BE8FC18E5A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1776114406" sldId="272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1776114406" sldId="272"/>
            <ac:spMk id="8" creationId="{7A4D250B-B5AF-4BC0-A99F-DEC7AB5ECC3E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1776114406" sldId="272"/>
            <ac:picMk id="7" creationId="{7275C4ED-8DED-4AF5-9D81-9A25A29A5F3B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2195265101" sldId="273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2195265101" sldId="273"/>
            <ac:spMk id="4" creationId="{47BED92F-8296-4B7E-A125-008D1552B9AB}"/>
          </ac:spMkLst>
        </pc:spChg>
        <pc:picChg chg="mod">
          <ac:chgData name="Ian Johnson" userId="7b97cb6e3350eb49" providerId="LiveId" clId="{CFBB1576-86B1-460C-B1FC-FE3E074A97E7}" dt="2020-02-29T08:22:02.557" v="0"/>
          <ac:picMkLst>
            <pc:docMk/>
            <pc:sldMk cId="2195265101" sldId="273"/>
            <ac:picMk id="3" creationId="{F8C20DE3-89A3-4785-BB71-21DEA24C4FEF}"/>
          </ac:picMkLst>
        </pc:picChg>
      </pc:sldChg>
      <pc:sldChg chg="modSp">
        <pc:chgData name="Ian Johnson" userId="7b97cb6e3350eb49" providerId="LiveId" clId="{CFBB1576-86B1-460C-B1FC-FE3E074A97E7}" dt="2020-02-29T08:22:02.557" v="0"/>
        <pc:sldMkLst>
          <pc:docMk/>
          <pc:sldMk cId="2179725346" sldId="274"/>
        </pc:sldMkLst>
        <pc:spChg chg="mod">
          <ac:chgData name="Ian Johnson" userId="7b97cb6e3350eb49" providerId="LiveId" clId="{CFBB1576-86B1-460C-B1FC-FE3E074A97E7}" dt="2020-02-29T08:22:02.557" v="0"/>
          <ac:spMkLst>
            <pc:docMk/>
            <pc:sldMk cId="2179725346" sldId="274"/>
            <ac:spMk id="4" creationId="{E4936A30-28E6-443F-8C54-E979F0AD38F4}"/>
          </ac:spMkLst>
        </pc:spChg>
      </pc:sldChg>
      <pc:sldChg chg="addSp delSp add">
        <pc:chgData name="Ian Johnson" userId="7b97cb6e3350eb49" providerId="LiveId" clId="{CFBB1576-86B1-460C-B1FC-FE3E074A97E7}" dt="2020-02-29T08:23:32.419" v="9"/>
        <pc:sldMkLst>
          <pc:docMk/>
          <pc:sldMk cId="2772247754" sldId="275"/>
        </pc:sldMkLst>
        <pc:spChg chg="del">
          <ac:chgData name="Ian Johnson" userId="7b97cb6e3350eb49" providerId="LiveId" clId="{CFBB1576-86B1-460C-B1FC-FE3E074A97E7}" dt="2020-02-29T08:23:21.031" v="8" actId="478"/>
          <ac:spMkLst>
            <pc:docMk/>
            <pc:sldMk cId="2772247754" sldId="275"/>
            <ac:spMk id="2" creationId="{B2A83041-9E9E-4478-9060-4F424801EC70}"/>
          </ac:spMkLst>
        </pc:spChg>
        <pc:spChg chg="del">
          <ac:chgData name="Ian Johnson" userId="7b97cb6e3350eb49" providerId="LiveId" clId="{CFBB1576-86B1-460C-B1FC-FE3E074A97E7}" dt="2020-02-29T08:23:21.031" v="8" actId="478"/>
          <ac:spMkLst>
            <pc:docMk/>
            <pc:sldMk cId="2772247754" sldId="275"/>
            <ac:spMk id="3" creationId="{F3555831-FB57-48F3-837D-9E7B1FB683F3}"/>
          </ac:spMkLst>
        </pc:spChg>
        <pc:spChg chg="add">
          <ac:chgData name="Ian Johnson" userId="7b97cb6e3350eb49" providerId="LiveId" clId="{CFBB1576-86B1-460C-B1FC-FE3E074A97E7}" dt="2020-02-29T08:23:32.419" v="9"/>
          <ac:spMkLst>
            <pc:docMk/>
            <pc:sldMk cId="2772247754" sldId="275"/>
            <ac:spMk id="4" creationId="{3E471BE0-9F02-4952-B2AA-0E279DBBEA3C}"/>
          </ac:spMkLst>
        </pc:spChg>
        <pc:spChg chg="add">
          <ac:chgData name="Ian Johnson" userId="7b97cb6e3350eb49" providerId="LiveId" clId="{CFBB1576-86B1-460C-B1FC-FE3E074A97E7}" dt="2020-02-29T08:23:32.419" v="9"/>
          <ac:spMkLst>
            <pc:docMk/>
            <pc:sldMk cId="2772247754" sldId="275"/>
            <ac:spMk id="5" creationId="{A4A504D2-4933-4F59-ABF3-38031171775C}"/>
          </ac:spMkLst>
        </pc:spChg>
        <pc:picChg chg="add">
          <ac:chgData name="Ian Johnson" userId="7b97cb6e3350eb49" providerId="LiveId" clId="{CFBB1576-86B1-460C-B1FC-FE3E074A97E7}" dt="2020-02-29T08:23:32.419" v="9"/>
          <ac:picMkLst>
            <pc:docMk/>
            <pc:sldMk cId="2772247754" sldId="275"/>
            <ac:picMk id="6" creationId="{E252A0B1-1164-4653-8C80-46A027F9CFE3}"/>
          </ac:picMkLst>
        </pc:picChg>
        <pc:picChg chg="add">
          <ac:chgData name="Ian Johnson" userId="7b97cb6e3350eb49" providerId="LiveId" clId="{CFBB1576-86B1-460C-B1FC-FE3E074A97E7}" dt="2020-02-29T08:23:32.419" v="9"/>
          <ac:picMkLst>
            <pc:docMk/>
            <pc:sldMk cId="2772247754" sldId="275"/>
            <ac:picMk id="7" creationId="{FD57C360-C9DD-4D34-9F18-F49D9DD331BD}"/>
          </ac:picMkLst>
        </pc:picChg>
        <pc:picChg chg="add">
          <ac:chgData name="Ian Johnson" userId="7b97cb6e3350eb49" providerId="LiveId" clId="{CFBB1576-86B1-460C-B1FC-FE3E074A97E7}" dt="2020-02-29T08:23:32.419" v="9"/>
          <ac:picMkLst>
            <pc:docMk/>
            <pc:sldMk cId="2772247754" sldId="275"/>
            <ac:picMk id="8" creationId="{ED60FA4B-700B-4D4B-9F13-014C662D946E}"/>
          </ac:picMkLst>
        </pc:picChg>
        <pc:picChg chg="add">
          <ac:chgData name="Ian Johnson" userId="7b97cb6e3350eb49" providerId="LiveId" clId="{CFBB1576-86B1-460C-B1FC-FE3E074A97E7}" dt="2020-02-29T08:23:32.419" v="9"/>
          <ac:picMkLst>
            <pc:docMk/>
            <pc:sldMk cId="2772247754" sldId="275"/>
            <ac:picMk id="9" creationId="{EEE55ED2-6F70-464F-9E72-0FB3D698D955}"/>
          </ac:picMkLst>
        </pc:picChg>
        <pc:picChg chg="add">
          <ac:chgData name="Ian Johnson" userId="7b97cb6e3350eb49" providerId="LiveId" clId="{CFBB1576-86B1-460C-B1FC-FE3E074A97E7}" dt="2020-02-29T08:23:32.419" v="9"/>
          <ac:picMkLst>
            <pc:docMk/>
            <pc:sldMk cId="2772247754" sldId="275"/>
            <ac:picMk id="10" creationId="{6B9EC70C-AFF5-4546-8105-98097A981D8B}"/>
          </ac:picMkLst>
        </pc:picChg>
        <pc:picChg chg="add">
          <ac:chgData name="Ian Johnson" userId="7b97cb6e3350eb49" providerId="LiveId" clId="{CFBB1576-86B1-460C-B1FC-FE3E074A97E7}" dt="2020-02-29T08:23:32.419" v="9"/>
          <ac:picMkLst>
            <pc:docMk/>
            <pc:sldMk cId="2772247754" sldId="275"/>
            <ac:picMk id="11" creationId="{913446C1-B814-4C9C-B1C2-C75B991F5552}"/>
          </ac:picMkLst>
        </pc:picChg>
        <pc:picChg chg="add">
          <ac:chgData name="Ian Johnson" userId="7b97cb6e3350eb49" providerId="LiveId" clId="{CFBB1576-86B1-460C-B1FC-FE3E074A97E7}" dt="2020-02-29T08:23:32.419" v="9"/>
          <ac:picMkLst>
            <pc:docMk/>
            <pc:sldMk cId="2772247754" sldId="275"/>
            <ac:picMk id="12" creationId="{7B96D046-F863-4C92-8AEB-DAEEB791DA30}"/>
          </ac:picMkLst>
        </pc:picChg>
      </pc:sldChg>
      <pc:sldMasterChg chg="modSp modSldLayout">
        <pc:chgData name="Ian Johnson" userId="7b97cb6e3350eb49" providerId="LiveId" clId="{CFBB1576-86B1-460C-B1FC-FE3E074A97E7}" dt="2020-02-29T08:22:02.557" v="0"/>
        <pc:sldMasterMkLst>
          <pc:docMk/>
          <pc:sldMasterMk cId="3913107346" sldId="2147483660"/>
        </pc:sldMasterMkLst>
        <pc:spChg chg="mod">
          <ac:chgData name="Ian Johnson" userId="7b97cb6e3350eb49" providerId="LiveId" clId="{CFBB1576-86B1-460C-B1FC-FE3E074A97E7}" dt="2020-02-29T08:22:02.557" v="0"/>
          <ac:spMkLst>
            <pc:docMk/>
            <pc:sldMasterMk cId="3913107346" sldId="2147483660"/>
            <ac:spMk id="2" creationId="{00000000-0000-0000-0000-000000000000}"/>
          </ac:spMkLst>
        </pc:spChg>
        <pc:spChg chg="mod">
          <ac:chgData name="Ian Johnson" userId="7b97cb6e3350eb49" providerId="LiveId" clId="{CFBB1576-86B1-460C-B1FC-FE3E074A97E7}" dt="2020-02-29T08:22:02.557" v="0"/>
          <ac:spMkLst>
            <pc:docMk/>
            <pc:sldMasterMk cId="3913107346" sldId="2147483660"/>
            <ac:spMk id="3" creationId="{00000000-0000-0000-0000-000000000000}"/>
          </ac:spMkLst>
        </pc:spChg>
        <pc:spChg chg="mod">
          <ac:chgData name="Ian Johnson" userId="7b97cb6e3350eb49" providerId="LiveId" clId="{CFBB1576-86B1-460C-B1FC-FE3E074A97E7}" dt="2020-02-29T08:22:02.557" v="0"/>
          <ac:spMkLst>
            <pc:docMk/>
            <pc:sldMasterMk cId="3913107346" sldId="2147483660"/>
            <ac:spMk id="4" creationId="{00000000-0000-0000-0000-000000000000}"/>
          </ac:spMkLst>
        </pc:spChg>
        <pc:spChg chg="mod">
          <ac:chgData name="Ian Johnson" userId="7b97cb6e3350eb49" providerId="LiveId" clId="{CFBB1576-86B1-460C-B1FC-FE3E074A97E7}" dt="2020-02-29T08:22:02.557" v="0"/>
          <ac:spMkLst>
            <pc:docMk/>
            <pc:sldMasterMk cId="3913107346" sldId="2147483660"/>
            <ac:spMk id="5" creationId="{00000000-0000-0000-0000-000000000000}"/>
          </ac:spMkLst>
        </pc:spChg>
        <pc:spChg chg="mod">
          <ac:chgData name="Ian Johnson" userId="7b97cb6e3350eb49" providerId="LiveId" clId="{CFBB1576-86B1-460C-B1FC-FE3E074A97E7}" dt="2020-02-29T08:22:02.557" v="0"/>
          <ac:spMkLst>
            <pc:docMk/>
            <pc:sldMasterMk cId="3913107346" sldId="2147483660"/>
            <ac:spMk id="6" creationId="{00000000-0000-0000-0000-000000000000}"/>
          </ac:spMkLst>
        </pc:spChg>
        <pc:sldLayoutChg chg="modSp">
          <pc:chgData name="Ian Johnson" userId="7b97cb6e3350eb49" providerId="LiveId" clId="{CFBB1576-86B1-460C-B1FC-FE3E074A97E7}" dt="2020-02-29T08:22:02.557" v="0"/>
          <pc:sldLayoutMkLst>
            <pc:docMk/>
            <pc:sldMasterMk cId="3913107346" sldId="2147483660"/>
            <pc:sldLayoutMk cId="2954168731" sldId="2147483661"/>
          </pc:sldLayoutMkLst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2954168731" sldId="2147483661"/>
              <ac:spMk id="2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2954168731" sldId="2147483661"/>
              <ac:spMk id="3" creationId="{00000000-0000-0000-0000-000000000000}"/>
            </ac:spMkLst>
          </pc:spChg>
        </pc:sldLayoutChg>
        <pc:sldLayoutChg chg="modSp">
          <pc:chgData name="Ian Johnson" userId="7b97cb6e3350eb49" providerId="LiveId" clId="{CFBB1576-86B1-460C-B1FC-FE3E074A97E7}" dt="2020-02-29T08:22:02.557" v="0"/>
          <pc:sldLayoutMkLst>
            <pc:docMk/>
            <pc:sldMasterMk cId="3913107346" sldId="2147483660"/>
            <pc:sldLayoutMk cId="3370594673" sldId="2147483663"/>
          </pc:sldLayoutMkLst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3370594673" sldId="2147483663"/>
              <ac:spMk id="2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3370594673" sldId="2147483663"/>
              <ac:spMk id="3" creationId="{00000000-0000-0000-0000-000000000000}"/>
            </ac:spMkLst>
          </pc:spChg>
        </pc:sldLayoutChg>
        <pc:sldLayoutChg chg="modSp">
          <pc:chgData name="Ian Johnson" userId="7b97cb6e3350eb49" providerId="LiveId" clId="{CFBB1576-86B1-460C-B1FC-FE3E074A97E7}" dt="2020-02-29T08:22:02.557" v="0"/>
          <pc:sldLayoutMkLst>
            <pc:docMk/>
            <pc:sldMasterMk cId="3913107346" sldId="2147483660"/>
            <pc:sldLayoutMk cId="1488640040" sldId="2147483664"/>
          </pc:sldLayoutMkLst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1488640040" sldId="2147483664"/>
              <ac:spMk id="3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1488640040" sldId="2147483664"/>
              <ac:spMk id="4" creationId="{00000000-0000-0000-0000-000000000000}"/>
            </ac:spMkLst>
          </pc:spChg>
        </pc:sldLayoutChg>
        <pc:sldLayoutChg chg="modSp">
          <pc:chgData name="Ian Johnson" userId="7b97cb6e3350eb49" providerId="LiveId" clId="{CFBB1576-86B1-460C-B1FC-FE3E074A97E7}" dt="2020-02-29T08:22:02.557" v="0"/>
          <pc:sldLayoutMkLst>
            <pc:docMk/>
            <pc:sldMasterMk cId="3913107346" sldId="2147483660"/>
            <pc:sldLayoutMk cId="2118112247" sldId="2147483665"/>
          </pc:sldLayoutMkLst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2118112247" sldId="2147483665"/>
              <ac:spMk id="2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2118112247" sldId="2147483665"/>
              <ac:spMk id="3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2118112247" sldId="2147483665"/>
              <ac:spMk id="4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2118112247" sldId="2147483665"/>
              <ac:spMk id="5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2118112247" sldId="2147483665"/>
              <ac:spMk id="6" creationId="{00000000-0000-0000-0000-000000000000}"/>
            </ac:spMkLst>
          </pc:spChg>
        </pc:sldLayoutChg>
        <pc:sldLayoutChg chg="modSp">
          <pc:chgData name="Ian Johnson" userId="7b97cb6e3350eb49" providerId="LiveId" clId="{CFBB1576-86B1-460C-B1FC-FE3E074A97E7}" dt="2020-02-29T08:22:02.557" v="0"/>
          <pc:sldLayoutMkLst>
            <pc:docMk/>
            <pc:sldMasterMk cId="3913107346" sldId="2147483660"/>
            <pc:sldLayoutMk cId="4282200198" sldId="2147483668"/>
          </pc:sldLayoutMkLst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4282200198" sldId="2147483668"/>
              <ac:spMk id="2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4282200198" sldId="2147483668"/>
              <ac:spMk id="3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4282200198" sldId="2147483668"/>
              <ac:spMk id="4" creationId="{00000000-0000-0000-0000-000000000000}"/>
            </ac:spMkLst>
          </pc:spChg>
        </pc:sldLayoutChg>
        <pc:sldLayoutChg chg="modSp">
          <pc:chgData name="Ian Johnson" userId="7b97cb6e3350eb49" providerId="LiveId" clId="{CFBB1576-86B1-460C-B1FC-FE3E074A97E7}" dt="2020-02-29T08:22:02.557" v="0"/>
          <pc:sldLayoutMkLst>
            <pc:docMk/>
            <pc:sldMasterMk cId="3913107346" sldId="2147483660"/>
            <pc:sldLayoutMk cId="1400317093" sldId="2147483669"/>
          </pc:sldLayoutMkLst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1400317093" sldId="2147483669"/>
              <ac:spMk id="2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1400317093" sldId="2147483669"/>
              <ac:spMk id="3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1400317093" sldId="2147483669"/>
              <ac:spMk id="4" creationId="{00000000-0000-0000-0000-000000000000}"/>
            </ac:spMkLst>
          </pc:spChg>
        </pc:sldLayoutChg>
        <pc:sldLayoutChg chg="modSp">
          <pc:chgData name="Ian Johnson" userId="7b97cb6e3350eb49" providerId="LiveId" clId="{CFBB1576-86B1-460C-B1FC-FE3E074A97E7}" dt="2020-02-29T08:22:02.557" v="0"/>
          <pc:sldLayoutMkLst>
            <pc:docMk/>
            <pc:sldMasterMk cId="3913107346" sldId="2147483660"/>
            <pc:sldLayoutMk cId="3993332579" sldId="2147483671"/>
          </pc:sldLayoutMkLst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3993332579" sldId="2147483671"/>
              <ac:spMk id="2" creationId="{00000000-0000-0000-0000-000000000000}"/>
            </ac:spMkLst>
          </pc:spChg>
          <pc:spChg chg="mod">
            <ac:chgData name="Ian Johnson" userId="7b97cb6e3350eb49" providerId="LiveId" clId="{CFBB1576-86B1-460C-B1FC-FE3E074A97E7}" dt="2020-02-29T08:22:02.557" v="0"/>
            <ac:spMkLst>
              <pc:docMk/>
              <pc:sldMasterMk cId="3913107346" sldId="2147483660"/>
              <pc:sldLayoutMk cId="3993332579" sldId="2147483671"/>
              <ac:spMk id="3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26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036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86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05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27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0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99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480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6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38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18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F0E02-4E46-49DA-9257-1BFFEE5B94E8}" type="datetimeFigureOut">
              <a:rPr lang="en-GB" smtClean="0"/>
              <a:t>01/03/2020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AB853-7FDE-42CC-9BD5-B89DC5E56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84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145E9-CB8D-44D8-A653-4D81E2B2B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62" y="403302"/>
            <a:ext cx="7710899" cy="6274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20A28-2B7A-4C2B-8DDB-93036C7EB26E}"/>
              </a:ext>
            </a:extLst>
          </p:cNvPr>
          <p:cNvSpPr txBox="1"/>
          <p:nvPr/>
        </p:nvSpPr>
        <p:spPr>
          <a:xfrm>
            <a:off x="8661010" y="6311899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54430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E816DB1-3BB2-4C20-8BEF-7F21BECD3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 r="4375" b="9636"/>
          <a:stretch/>
        </p:blipFill>
        <p:spPr>
          <a:xfrm>
            <a:off x="1728316" y="150661"/>
            <a:ext cx="8928768" cy="6662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7ABA54-496B-41C7-BC73-90B0A5E231EE}"/>
              </a:ext>
            </a:extLst>
          </p:cNvPr>
          <p:cNvSpPr txBox="1"/>
          <p:nvPr/>
        </p:nvSpPr>
        <p:spPr>
          <a:xfrm>
            <a:off x="10267925" y="6292790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19259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A17D4D3-500F-43C0-ADA5-F4AD89DB9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r="9634" b="8859"/>
          <a:stretch/>
        </p:blipFill>
        <p:spPr>
          <a:xfrm>
            <a:off x="2140299" y="0"/>
            <a:ext cx="7676941" cy="6806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037E70-2168-4183-9BBE-878DE65A3E56}"/>
              </a:ext>
            </a:extLst>
          </p:cNvPr>
          <p:cNvSpPr txBox="1"/>
          <p:nvPr/>
        </p:nvSpPr>
        <p:spPr>
          <a:xfrm>
            <a:off x="10429520" y="6326971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71584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CCC8563-5E25-4125-B9CB-BD26B3248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r="12930" b="7941"/>
          <a:stretch/>
        </p:blipFill>
        <p:spPr>
          <a:xfrm>
            <a:off x="1969476" y="66733"/>
            <a:ext cx="7923125" cy="6724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6BB80-42C6-4201-B306-3907D6994E8C}"/>
              </a:ext>
            </a:extLst>
          </p:cNvPr>
          <p:cNvSpPr txBox="1"/>
          <p:nvPr/>
        </p:nvSpPr>
        <p:spPr>
          <a:xfrm>
            <a:off x="10399375" y="6311899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3918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8A3EE39-13A0-4009-B977-9C1ECAD98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r="5293" b="17871"/>
          <a:stretch/>
        </p:blipFill>
        <p:spPr>
          <a:xfrm>
            <a:off x="1446963" y="195878"/>
            <a:ext cx="8737042" cy="6508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687C77-AFD6-4F75-B49D-BA037DD746A5}"/>
              </a:ext>
            </a:extLst>
          </p:cNvPr>
          <p:cNvSpPr txBox="1"/>
          <p:nvPr/>
        </p:nvSpPr>
        <p:spPr>
          <a:xfrm>
            <a:off x="10394351" y="6334768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70608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ADB33C4-5CF3-44A6-91BD-4145D258E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r="15898" b="11423"/>
          <a:stretch/>
        </p:blipFill>
        <p:spPr>
          <a:xfrm>
            <a:off x="1868993" y="195878"/>
            <a:ext cx="7345345" cy="6614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0866B5-A69B-4661-9D1F-7B038D54CE9D}"/>
              </a:ext>
            </a:extLst>
          </p:cNvPr>
          <p:cNvSpPr txBox="1"/>
          <p:nvPr/>
        </p:nvSpPr>
        <p:spPr>
          <a:xfrm>
            <a:off x="10469714" y="6372189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5925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DC9B20B-5BC6-4245-A0D2-06AFFF96C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r="7161" b="13443"/>
          <a:stretch/>
        </p:blipFill>
        <p:spPr>
          <a:xfrm>
            <a:off x="1411124" y="173866"/>
            <a:ext cx="8917912" cy="6510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E991B7-9278-411E-8577-FB5913327537}"/>
              </a:ext>
            </a:extLst>
          </p:cNvPr>
          <p:cNvSpPr txBox="1"/>
          <p:nvPr/>
        </p:nvSpPr>
        <p:spPr>
          <a:xfrm>
            <a:off x="10329036" y="6377213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87305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ECD985-4A07-45B2-9754-4F2CEE1AB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588"/>
            <a:ext cx="9144000" cy="6648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29B89A-C80B-433E-9199-360096F10457}"/>
              </a:ext>
            </a:extLst>
          </p:cNvPr>
          <p:cNvSpPr txBox="1"/>
          <p:nvPr/>
        </p:nvSpPr>
        <p:spPr>
          <a:xfrm>
            <a:off x="10330041" y="6317258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57606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75C4ED-8DED-4AF5-9D81-9A25A29A5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87" y="196479"/>
            <a:ext cx="8351520" cy="6541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D250B-B5AF-4BC0-A99F-DEC7AB5ECC3E}"/>
              </a:ext>
            </a:extLst>
          </p:cNvPr>
          <p:cNvSpPr txBox="1"/>
          <p:nvPr/>
        </p:nvSpPr>
        <p:spPr>
          <a:xfrm>
            <a:off x="10364206" y="6311899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76114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FA0371-54FF-4C1E-880C-C4BE8FC18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340"/>
            <a:ext cx="9144000" cy="6759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402A00-7169-46B8-9980-64DE99EB2278}"/>
              </a:ext>
            </a:extLst>
          </p:cNvPr>
          <p:cNvSpPr txBox="1"/>
          <p:nvPr/>
        </p:nvSpPr>
        <p:spPr>
          <a:xfrm>
            <a:off x="10380283" y="6355106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09804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20DE3-89A3-4785-BB71-21DEA24C4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70" y="-33757"/>
            <a:ext cx="4093061" cy="6891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ED92F-8296-4B7E-A125-008D1552B9AB}"/>
              </a:ext>
            </a:extLst>
          </p:cNvPr>
          <p:cNvSpPr txBox="1"/>
          <p:nvPr/>
        </p:nvSpPr>
        <p:spPr>
          <a:xfrm>
            <a:off x="10424495" y="6392286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9526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02171-5F2F-4A9E-91A2-8D7F7F292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67" y="455604"/>
            <a:ext cx="7554350" cy="6010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2CDC8-AC6A-49CA-A770-9E584B966DBF}"/>
              </a:ext>
            </a:extLst>
          </p:cNvPr>
          <p:cNvSpPr txBox="1"/>
          <p:nvPr/>
        </p:nvSpPr>
        <p:spPr>
          <a:xfrm>
            <a:off x="10288843" y="6357116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67563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471BE0-9F02-4952-B2AA-0E279DBBEA3C}"/>
              </a:ext>
            </a:extLst>
          </p:cNvPr>
          <p:cNvSpPr/>
          <p:nvPr/>
        </p:nvSpPr>
        <p:spPr>
          <a:xfrm>
            <a:off x="0" y="0"/>
            <a:ext cx="12192000" cy="1494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A504D2-4933-4F59-ABF3-38031171775C}"/>
              </a:ext>
            </a:extLst>
          </p:cNvPr>
          <p:cNvSpPr/>
          <p:nvPr/>
        </p:nvSpPr>
        <p:spPr>
          <a:xfrm>
            <a:off x="0" y="6708531"/>
            <a:ext cx="12192000" cy="1494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A0B1-1164-4653-8C80-46A027F9C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0" y="3328724"/>
            <a:ext cx="3044902" cy="1304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7C360-C9DD-4D34-9F18-F49D9DD33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61" y="510000"/>
            <a:ext cx="1494724" cy="1100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60FA4B-700B-4D4B-9F13-014C662D9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78" y="470100"/>
            <a:ext cx="3432686" cy="157609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EE55ED2-6F70-464F-9E72-0FB3D698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080" y="2327785"/>
            <a:ext cx="6253841" cy="579974"/>
          </a:xfrm>
          <a:prstGeom prst="rect">
            <a:avLst/>
          </a:prstGeom>
        </p:spPr>
      </p:pic>
      <p:pic>
        <p:nvPicPr>
          <p:cNvPr id="10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B9EC70C-AFF5-4546-8105-98097A981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098" y="3345197"/>
            <a:ext cx="2744242" cy="127128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13446C1-B814-4C9C-B1C2-C75B991F5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9884" y="4784990"/>
            <a:ext cx="5152232" cy="15380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B96D046-F863-4C92-8AEB-DAEEB791D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01890" y="523035"/>
            <a:ext cx="1470226" cy="14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47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EDDB557-3FC0-4865-B0FD-5EE558EAF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161696"/>
            <a:ext cx="11252480" cy="7957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8406B2-87EB-46D4-A2FF-2FDF84CFABA6}"/>
              </a:ext>
            </a:extLst>
          </p:cNvPr>
          <p:cNvSpPr txBox="1"/>
          <p:nvPr/>
        </p:nvSpPr>
        <p:spPr>
          <a:xfrm>
            <a:off x="10384347" y="6326972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0750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ADB6F41-76E7-4A08-B154-1A073098C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3" y="195878"/>
            <a:ext cx="10799314" cy="7636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22025-3C74-4061-99BE-5C6249A78A32}"/>
              </a:ext>
            </a:extLst>
          </p:cNvPr>
          <p:cNvSpPr txBox="1"/>
          <p:nvPr/>
        </p:nvSpPr>
        <p:spPr>
          <a:xfrm>
            <a:off x="10444592" y="6292790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5623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6DC00B3-D60C-47C5-82A6-73496E7F6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" r="440" b="20203"/>
          <a:stretch/>
        </p:blipFill>
        <p:spPr>
          <a:xfrm>
            <a:off x="-56370" y="-42738"/>
            <a:ext cx="12304739" cy="6943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B1F920-B011-43C1-B63D-3AD64F290554}"/>
              </a:ext>
            </a:extLst>
          </p:cNvPr>
          <p:cNvSpPr txBox="1"/>
          <p:nvPr/>
        </p:nvSpPr>
        <p:spPr>
          <a:xfrm>
            <a:off x="10474737" y="6352092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081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60BD6AC-27F8-4B07-B3F7-7EBE33A31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448826" y="141599"/>
            <a:ext cx="12225996" cy="6616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7FF82-B710-4DC4-A5E6-23DF0900553A}"/>
              </a:ext>
            </a:extLst>
          </p:cNvPr>
          <p:cNvSpPr txBox="1"/>
          <p:nvPr/>
        </p:nvSpPr>
        <p:spPr>
          <a:xfrm>
            <a:off x="10454640" y="6347069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62960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5BBBADA-7B3B-49E7-8B48-2ADAE7EF1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9"/>
          <a:stretch/>
        </p:blipFill>
        <p:spPr>
          <a:xfrm>
            <a:off x="72012" y="150660"/>
            <a:ext cx="12769031" cy="6707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9ED1DF-91FB-4987-AC3B-98A95F062272}"/>
              </a:ext>
            </a:extLst>
          </p:cNvPr>
          <p:cNvSpPr txBox="1"/>
          <p:nvPr/>
        </p:nvSpPr>
        <p:spPr>
          <a:xfrm>
            <a:off x="10513073" y="6291802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01875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5510DBF-7BAF-4BD8-B1BE-65787449D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r="13534" b="30148"/>
          <a:stretch/>
        </p:blipFill>
        <p:spPr>
          <a:xfrm>
            <a:off x="1728316" y="67794"/>
            <a:ext cx="9705857" cy="6722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5E6C0-07FB-4B2F-9E6A-92807CEBB450}"/>
              </a:ext>
            </a:extLst>
          </p:cNvPr>
          <p:cNvSpPr txBox="1"/>
          <p:nvPr/>
        </p:nvSpPr>
        <p:spPr>
          <a:xfrm>
            <a:off x="10334061" y="6357116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@</a:t>
            </a:r>
            <a:r>
              <a:rPr lang="en-GB" b="1" dirty="0" err="1"/>
              <a:t>ijohnson_tnf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11097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</TotalTime>
  <Words>72</Words>
  <Application>Microsoft Office PowerPoint</Application>
  <PresentationFormat>Widescreen</PresentationFormat>
  <Paragraphs>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Johnson</dc:creator>
  <cp:lastModifiedBy>Ian Johnson</cp:lastModifiedBy>
  <cp:revision>3</cp:revision>
  <dcterms:created xsi:type="dcterms:W3CDTF">2019-04-26T10:54:15Z</dcterms:created>
  <dcterms:modified xsi:type="dcterms:W3CDTF">2020-03-01T22:20:39Z</dcterms:modified>
</cp:coreProperties>
</file>